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A423B0-3A5A-404A-A0DD-43035483C3F3}" v="1537" dt="2021-06-18T01:54:22.6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kaki keisuke" userId="63a7b144690ee859" providerId="LiveId" clId="{BBA423B0-3A5A-404A-A0DD-43035483C3F3}"/>
    <pc:docChg chg="undo custSel addSld delSld modSld">
      <pc:chgData name="okaki keisuke" userId="63a7b144690ee859" providerId="LiveId" clId="{BBA423B0-3A5A-404A-A0DD-43035483C3F3}" dt="2021-06-18T09:15:02.736" v="2501" actId="732"/>
      <pc:docMkLst>
        <pc:docMk/>
      </pc:docMkLst>
      <pc:sldChg chg="modSp mod">
        <pc:chgData name="okaki keisuke" userId="63a7b144690ee859" providerId="LiveId" clId="{BBA423B0-3A5A-404A-A0DD-43035483C3F3}" dt="2021-06-17T13:03:32.133" v="2481" actId="122"/>
        <pc:sldMkLst>
          <pc:docMk/>
          <pc:sldMk cId="3486660442" sldId="256"/>
        </pc:sldMkLst>
        <pc:spChg chg="mod">
          <ac:chgData name="okaki keisuke" userId="63a7b144690ee859" providerId="LiveId" clId="{BBA423B0-3A5A-404A-A0DD-43035483C3F3}" dt="2021-06-17T13:03:32.133" v="2481" actId="122"/>
          <ac:spMkLst>
            <pc:docMk/>
            <pc:sldMk cId="3486660442" sldId="256"/>
            <ac:spMk id="2" creationId="{CAB7A66A-1B82-49E3-9E70-E5E96342B02B}"/>
          </ac:spMkLst>
        </pc:spChg>
      </pc:sldChg>
      <pc:sldChg chg="modSp mod">
        <pc:chgData name="okaki keisuke" userId="63a7b144690ee859" providerId="LiveId" clId="{BBA423B0-3A5A-404A-A0DD-43035483C3F3}" dt="2021-06-07T17:54:56.652" v="1561" actId="20577"/>
        <pc:sldMkLst>
          <pc:docMk/>
          <pc:sldMk cId="2817224167" sldId="257"/>
        </pc:sldMkLst>
        <pc:spChg chg="mod">
          <ac:chgData name="okaki keisuke" userId="63a7b144690ee859" providerId="LiveId" clId="{BBA423B0-3A5A-404A-A0DD-43035483C3F3}" dt="2021-06-07T17:54:56.652" v="1561" actId="20577"/>
          <ac:spMkLst>
            <pc:docMk/>
            <pc:sldMk cId="2817224167" sldId="257"/>
            <ac:spMk id="2" creationId="{D0E28E5B-C4E4-4CCD-A315-D8C7EE9B5F05}"/>
          </ac:spMkLst>
        </pc:spChg>
        <pc:spChg chg="mod">
          <ac:chgData name="okaki keisuke" userId="63a7b144690ee859" providerId="LiveId" clId="{BBA423B0-3A5A-404A-A0DD-43035483C3F3}" dt="2021-06-07T17:15:22.567" v="740" actId="20577"/>
          <ac:spMkLst>
            <pc:docMk/>
            <pc:sldMk cId="2817224167" sldId="257"/>
            <ac:spMk id="3" creationId="{68811B64-2767-4F6D-94A3-488E10162401}"/>
          </ac:spMkLst>
        </pc:spChg>
      </pc:sldChg>
      <pc:sldChg chg="addSp delSp modSp add mod">
        <pc:chgData name="okaki keisuke" userId="63a7b144690ee859" providerId="LiveId" clId="{BBA423B0-3A5A-404A-A0DD-43035483C3F3}" dt="2021-06-07T17:55:01.593" v="1563" actId="20577"/>
        <pc:sldMkLst>
          <pc:docMk/>
          <pc:sldMk cId="3935287911" sldId="258"/>
        </pc:sldMkLst>
        <pc:spChg chg="mod">
          <ac:chgData name="okaki keisuke" userId="63a7b144690ee859" providerId="LiveId" clId="{BBA423B0-3A5A-404A-A0DD-43035483C3F3}" dt="2021-06-07T17:55:01.593" v="1563" actId="20577"/>
          <ac:spMkLst>
            <pc:docMk/>
            <pc:sldMk cId="3935287911" sldId="258"/>
            <ac:spMk id="2" creationId="{D0E28E5B-C4E4-4CCD-A315-D8C7EE9B5F05}"/>
          </ac:spMkLst>
        </pc:spChg>
        <pc:spChg chg="add del mod">
          <ac:chgData name="okaki keisuke" userId="63a7b144690ee859" providerId="LiveId" clId="{BBA423B0-3A5A-404A-A0DD-43035483C3F3}" dt="2021-06-07T17:54:13.901" v="1552" actId="478"/>
          <ac:spMkLst>
            <pc:docMk/>
            <pc:sldMk cId="3935287911" sldId="258"/>
            <ac:spMk id="3" creationId="{68811B64-2767-4F6D-94A3-488E10162401}"/>
          </ac:spMkLst>
        </pc:spChg>
        <pc:spChg chg="add del mod">
          <ac:chgData name="okaki keisuke" userId="63a7b144690ee859" providerId="LiveId" clId="{BBA423B0-3A5A-404A-A0DD-43035483C3F3}" dt="2021-06-07T17:54:44.204" v="1556"/>
          <ac:spMkLst>
            <pc:docMk/>
            <pc:sldMk cId="3935287911" sldId="258"/>
            <ac:spMk id="6" creationId="{F8A3C4D7-6B0E-453A-9799-323549CD5057}"/>
          </ac:spMkLst>
        </pc:spChg>
        <pc:picChg chg="add del mod">
          <ac:chgData name="okaki keisuke" userId="63a7b144690ee859" providerId="LiveId" clId="{BBA423B0-3A5A-404A-A0DD-43035483C3F3}" dt="2021-06-07T17:54:36.458" v="1554" actId="21"/>
          <ac:picMkLst>
            <pc:docMk/>
            <pc:sldMk cId="3935287911" sldId="258"/>
            <ac:picMk id="4" creationId="{32612A9A-A3B6-43EB-ACD7-33C991CDCC4E}"/>
          </ac:picMkLst>
        </pc:picChg>
        <pc:picChg chg="add mod">
          <ac:chgData name="okaki keisuke" userId="63a7b144690ee859" providerId="LiveId" clId="{BBA423B0-3A5A-404A-A0DD-43035483C3F3}" dt="2021-06-07T17:54:44.204" v="1556"/>
          <ac:picMkLst>
            <pc:docMk/>
            <pc:sldMk cId="3935287911" sldId="258"/>
            <ac:picMk id="7" creationId="{7800BF4B-A9A6-47B3-A22B-7730DD676B49}"/>
          </ac:picMkLst>
        </pc:picChg>
      </pc:sldChg>
      <pc:sldChg chg="delSp modSp add mod">
        <pc:chgData name="okaki keisuke" userId="63a7b144690ee859" providerId="LiveId" clId="{BBA423B0-3A5A-404A-A0DD-43035483C3F3}" dt="2021-06-18T01:15:41.941" v="2496" actId="20577"/>
        <pc:sldMkLst>
          <pc:docMk/>
          <pc:sldMk cId="621695628" sldId="259"/>
        </pc:sldMkLst>
        <pc:spChg chg="mod">
          <ac:chgData name="okaki keisuke" userId="63a7b144690ee859" providerId="LiveId" clId="{BBA423B0-3A5A-404A-A0DD-43035483C3F3}" dt="2021-06-07T17:55:05.475" v="1565" actId="20577"/>
          <ac:spMkLst>
            <pc:docMk/>
            <pc:sldMk cId="621695628" sldId="259"/>
            <ac:spMk id="2" creationId="{D0E28E5B-C4E4-4CCD-A315-D8C7EE9B5F05}"/>
          </ac:spMkLst>
        </pc:spChg>
        <pc:spChg chg="mod">
          <ac:chgData name="okaki keisuke" userId="63a7b144690ee859" providerId="LiveId" clId="{BBA423B0-3A5A-404A-A0DD-43035483C3F3}" dt="2021-06-18T01:15:41.941" v="2496" actId="20577"/>
          <ac:spMkLst>
            <pc:docMk/>
            <pc:sldMk cId="621695628" sldId="259"/>
            <ac:spMk id="3" creationId="{68811B64-2767-4F6D-94A3-488E10162401}"/>
          </ac:spMkLst>
        </pc:spChg>
        <pc:picChg chg="del">
          <ac:chgData name="okaki keisuke" userId="63a7b144690ee859" providerId="LiveId" clId="{BBA423B0-3A5A-404A-A0DD-43035483C3F3}" dt="2021-06-07T17:53:58.444" v="1549" actId="478"/>
          <ac:picMkLst>
            <pc:docMk/>
            <pc:sldMk cId="621695628" sldId="259"/>
            <ac:picMk id="4" creationId="{32612A9A-A3B6-43EB-ACD7-33C991CDCC4E}"/>
          </ac:picMkLst>
        </pc:picChg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2767239504" sldId="259"/>
        </pc:sldMkLst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1825262697" sldId="260"/>
        </pc:sldMkLst>
      </pc:sldChg>
      <pc:sldChg chg="addSp delSp modSp add mod">
        <pc:chgData name="okaki keisuke" userId="63a7b144690ee859" providerId="LiveId" clId="{BBA423B0-3A5A-404A-A0DD-43035483C3F3}" dt="2021-06-08T04:49:49.731" v="1579" actId="1076"/>
        <pc:sldMkLst>
          <pc:docMk/>
          <pc:sldMk cId="2178097930" sldId="260"/>
        </pc:sldMkLst>
        <pc:spChg chg="mod">
          <ac:chgData name="okaki keisuke" userId="63a7b144690ee859" providerId="LiveId" clId="{BBA423B0-3A5A-404A-A0DD-43035483C3F3}" dt="2021-06-07T17:55:08.997" v="1567" actId="20577"/>
          <ac:spMkLst>
            <pc:docMk/>
            <pc:sldMk cId="2178097930" sldId="260"/>
            <ac:spMk id="2" creationId="{D0E28E5B-C4E4-4CCD-A315-D8C7EE9B5F05}"/>
          </ac:spMkLst>
        </pc:spChg>
        <pc:spChg chg="del mod">
          <ac:chgData name="okaki keisuke" userId="63a7b144690ee859" providerId="LiveId" clId="{BBA423B0-3A5A-404A-A0DD-43035483C3F3}" dt="2021-06-08T04:49:03.282" v="1571"/>
          <ac:spMkLst>
            <pc:docMk/>
            <pc:sldMk cId="2178097930" sldId="260"/>
            <ac:spMk id="3" creationId="{68811B64-2767-4F6D-94A3-488E10162401}"/>
          </ac:spMkLst>
        </pc:spChg>
        <pc:picChg chg="add mod modCrop">
          <ac:chgData name="okaki keisuke" userId="63a7b144690ee859" providerId="LiveId" clId="{BBA423B0-3A5A-404A-A0DD-43035483C3F3}" dt="2021-06-08T04:49:49.731" v="1579" actId="1076"/>
          <ac:picMkLst>
            <pc:docMk/>
            <pc:sldMk cId="2178097930" sldId="260"/>
            <ac:picMk id="4" creationId="{25DB4853-35EC-4C74-9944-F01D01D92526}"/>
          </ac:picMkLst>
        </pc:picChg>
      </pc:sldChg>
      <pc:sldChg chg="addSp delSp modSp add mod">
        <pc:chgData name="okaki keisuke" userId="63a7b144690ee859" providerId="LiveId" clId="{BBA423B0-3A5A-404A-A0DD-43035483C3F3}" dt="2021-06-08T04:53:23.647" v="1616" actId="1076"/>
        <pc:sldMkLst>
          <pc:docMk/>
          <pc:sldMk cId="834121082" sldId="261"/>
        </pc:sldMkLst>
        <pc:spChg chg="del mod">
          <ac:chgData name="okaki keisuke" userId="63a7b144690ee859" providerId="LiveId" clId="{BBA423B0-3A5A-404A-A0DD-43035483C3F3}" dt="2021-06-08T04:52:09.840" v="1601"/>
          <ac:spMkLst>
            <pc:docMk/>
            <pc:sldMk cId="834121082" sldId="261"/>
            <ac:spMk id="3" creationId="{68811B64-2767-4F6D-94A3-488E10162401}"/>
          </ac:spMkLst>
        </pc:spChg>
        <pc:picChg chg="add del">
          <ac:chgData name="okaki keisuke" userId="63a7b144690ee859" providerId="LiveId" clId="{BBA423B0-3A5A-404A-A0DD-43035483C3F3}" dt="2021-06-08T04:52:08.231" v="1600"/>
          <ac:picMkLst>
            <pc:docMk/>
            <pc:sldMk cId="834121082" sldId="261"/>
            <ac:picMk id="4" creationId="{EB96B39C-8B46-47BA-97E5-0CC20EEEFC04}"/>
          </ac:picMkLst>
        </pc:picChg>
        <pc:picChg chg="add mod modCrop">
          <ac:chgData name="okaki keisuke" userId="63a7b144690ee859" providerId="LiveId" clId="{BBA423B0-3A5A-404A-A0DD-43035483C3F3}" dt="2021-06-08T04:53:23.647" v="1616" actId="1076"/>
          <ac:picMkLst>
            <pc:docMk/>
            <pc:sldMk cId="834121082" sldId="261"/>
            <ac:picMk id="5" creationId="{ACE3EAAB-EFA6-481C-8319-7247152727B2}"/>
          </ac:picMkLst>
        </pc:picChg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1226955163" sldId="261"/>
        </pc:sldMkLst>
      </pc:sldChg>
      <pc:sldChg chg="addSp modSp add mod">
        <pc:chgData name="okaki keisuke" userId="63a7b144690ee859" providerId="LiveId" clId="{BBA423B0-3A5A-404A-A0DD-43035483C3F3}" dt="2021-06-08T04:51:56.920" v="1598" actId="1076"/>
        <pc:sldMkLst>
          <pc:docMk/>
          <pc:sldMk cId="1215105117" sldId="262"/>
        </pc:sldMkLst>
        <pc:picChg chg="add mod modCrop">
          <ac:chgData name="okaki keisuke" userId="63a7b144690ee859" providerId="LiveId" clId="{BBA423B0-3A5A-404A-A0DD-43035483C3F3}" dt="2021-06-08T04:51:56.920" v="1598" actId="1076"/>
          <ac:picMkLst>
            <pc:docMk/>
            <pc:sldMk cId="1215105117" sldId="262"/>
            <ac:picMk id="3" creationId="{C8B0F016-1951-4E27-B92F-6FE3867387D4}"/>
          </ac:picMkLst>
        </pc:picChg>
        <pc:picChg chg="mod modCrop">
          <ac:chgData name="okaki keisuke" userId="63a7b144690ee859" providerId="LiveId" clId="{BBA423B0-3A5A-404A-A0DD-43035483C3F3}" dt="2021-06-08T04:51:56.920" v="1598" actId="1076"/>
          <ac:picMkLst>
            <pc:docMk/>
            <pc:sldMk cId="1215105117" sldId="262"/>
            <ac:picMk id="4" creationId="{25DB4853-35EC-4C74-9944-F01D01D92526}"/>
          </ac:picMkLst>
        </pc:picChg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3963793245" sldId="262"/>
        </pc:sldMkLst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1024649417" sldId="263"/>
        </pc:sldMkLst>
      </pc:sldChg>
      <pc:sldChg chg="addSp delSp modSp add mod">
        <pc:chgData name="okaki keisuke" userId="63a7b144690ee859" providerId="LiveId" clId="{BBA423B0-3A5A-404A-A0DD-43035483C3F3}" dt="2021-06-08T06:14:16.739" v="1622"/>
        <pc:sldMkLst>
          <pc:docMk/>
          <pc:sldMk cId="2873282639" sldId="263"/>
        </pc:sldMkLst>
        <pc:spChg chg="add del mod">
          <ac:chgData name="okaki keisuke" userId="63a7b144690ee859" providerId="LiveId" clId="{BBA423B0-3A5A-404A-A0DD-43035483C3F3}" dt="2021-06-08T06:14:16.739" v="1622"/>
          <ac:spMkLst>
            <pc:docMk/>
            <pc:sldMk cId="2873282639" sldId="263"/>
            <ac:spMk id="4" creationId="{B4481020-EE88-4ADA-AFCE-59B4889660FB}"/>
          </ac:spMkLst>
        </pc:spChg>
        <pc:picChg chg="del">
          <ac:chgData name="okaki keisuke" userId="63a7b144690ee859" providerId="LiveId" clId="{BBA423B0-3A5A-404A-A0DD-43035483C3F3}" dt="2021-06-08T06:13:42.396" v="1619" actId="478"/>
          <ac:picMkLst>
            <pc:docMk/>
            <pc:sldMk cId="2873282639" sldId="263"/>
            <ac:picMk id="5" creationId="{ACE3EAAB-EFA6-481C-8319-7247152727B2}"/>
          </ac:picMkLst>
        </pc:picChg>
        <pc:picChg chg="add del mod">
          <ac:chgData name="okaki keisuke" userId="63a7b144690ee859" providerId="LiveId" clId="{BBA423B0-3A5A-404A-A0DD-43035483C3F3}" dt="2021-06-08T06:14:16.739" v="1622"/>
          <ac:picMkLst>
            <pc:docMk/>
            <pc:sldMk cId="2873282639" sldId="263"/>
            <ac:picMk id="6" creationId="{18479EB6-104A-4B58-A1CA-EF1E50A7301E}"/>
          </ac:picMkLst>
        </pc:picChg>
      </pc:sldChg>
      <pc:sldChg chg="addSp delSp modSp add mod">
        <pc:chgData name="okaki keisuke" userId="63a7b144690ee859" providerId="LiveId" clId="{BBA423B0-3A5A-404A-A0DD-43035483C3F3}" dt="2021-06-18T09:15:02.736" v="2501" actId="732"/>
        <pc:sldMkLst>
          <pc:docMk/>
          <pc:sldMk cId="777875175" sldId="264"/>
        </pc:sldMkLst>
        <pc:spChg chg="add del mod">
          <ac:chgData name="okaki keisuke" userId="63a7b144690ee859" providerId="LiveId" clId="{BBA423B0-3A5A-404A-A0DD-43035483C3F3}" dt="2021-06-08T06:14:26.843" v="1624"/>
          <ac:spMkLst>
            <pc:docMk/>
            <pc:sldMk cId="777875175" sldId="264"/>
            <ac:spMk id="4" creationId="{6BC5376B-853C-4B00-9661-20EA50734CD0}"/>
          </ac:spMkLst>
        </pc:spChg>
        <pc:picChg chg="del">
          <ac:chgData name="okaki keisuke" userId="63a7b144690ee859" providerId="LiveId" clId="{BBA423B0-3A5A-404A-A0DD-43035483C3F3}" dt="2021-06-08T06:14:19.854" v="1623" actId="478"/>
          <ac:picMkLst>
            <pc:docMk/>
            <pc:sldMk cId="777875175" sldId="264"/>
            <ac:picMk id="5" creationId="{ACE3EAAB-EFA6-481C-8319-7247152727B2}"/>
          </ac:picMkLst>
        </pc:picChg>
        <pc:picChg chg="add mod">
          <ac:chgData name="okaki keisuke" userId="63a7b144690ee859" providerId="LiveId" clId="{BBA423B0-3A5A-404A-A0DD-43035483C3F3}" dt="2021-06-08T06:38:24.116" v="1677" actId="1076"/>
          <ac:picMkLst>
            <pc:docMk/>
            <pc:sldMk cId="777875175" sldId="264"/>
            <ac:picMk id="6" creationId="{AB607B3E-FDDC-4CAD-9336-215F107D7CAD}"/>
          </ac:picMkLst>
        </pc:picChg>
        <pc:picChg chg="add mod modCrop">
          <ac:chgData name="okaki keisuke" userId="63a7b144690ee859" providerId="LiveId" clId="{BBA423B0-3A5A-404A-A0DD-43035483C3F3}" dt="2021-06-18T09:15:02.736" v="2501" actId="732"/>
          <ac:picMkLst>
            <pc:docMk/>
            <pc:sldMk cId="777875175" sldId="264"/>
            <ac:picMk id="7" creationId="{AC14C5E4-E8A7-434C-8837-45706C1CDAF0}"/>
          </ac:picMkLst>
        </pc:picChg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4084832257" sldId="264"/>
        </pc:sldMkLst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1287253774" sldId="265"/>
        </pc:sldMkLst>
      </pc:sldChg>
      <pc:sldChg chg="addSp delSp modSp add del mod">
        <pc:chgData name="okaki keisuke" userId="63a7b144690ee859" providerId="LiveId" clId="{BBA423B0-3A5A-404A-A0DD-43035483C3F3}" dt="2021-06-08T06:15:36.984" v="1638"/>
        <pc:sldMkLst>
          <pc:docMk/>
          <pc:sldMk cId="2674210515" sldId="265"/>
        </pc:sldMkLst>
        <pc:spChg chg="add del mod">
          <ac:chgData name="okaki keisuke" userId="63a7b144690ee859" providerId="LiveId" clId="{BBA423B0-3A5A-404A-A0DD-43035483C3F3}" dt="2021-06-08T06:15:36.576" v="1637" actId="478"/>
          <ac:spMkLst>
            <pc:docMk/>
            <pc:sldMk cId="2674210515" sldId="265"/>
            <ac:spMk id="4" creationId="{07B2C423-1EF4-4C89-BA5A-05A78A04BD9F}"/>
          </ac:spMkLst>
        </pc:spChg>
        <pc:picChg chg="add del">
          <ac:chgData name="okaki keisuke" userId="63a7b144690ee859" providerId="LiveId" clId="{BBA423B0-3A5A-404A-A0DD-43035483C3F3}" dt="2021-06-08T06:15:36.576" v="1637" actId="478"/>
          <ac:picMkLst>
            <pc:docMk/>
            <pc:sldMk cId="2674210515" sldId="265"/>
            <ac:picMk id="6" creationId="{AB607B3E-FDDC-4CAD-9336-215F107D7CAD}"/>
          </ac:picMkLst>
        </pc:picChg>
        <pc:picChg chg="add del">
          <ac:chgData name="okaki keisuke" userId="63a7b144690ee859" providerId="LiveId" clId="{BBA423B0-3A5A-404A-A0DD-43035483C3F3}" dt="2021-06-08T06:15:35.889" v="1635" actId="478"/>
          <ac:picMkLst>
            <pc:docMk/>
            <pc:sldMk cId="2674210515" sldId="265"/>
            <ac:picMk id="7" creationId="{AC14C5E4-E8A7-434C-8837-45706C1CDAF0}"/>
          </ac:picMkLst>
        </pc:picChg>
      </pc:sldChg>
      <pc:sldChg chg="addSp delSp modSp add mod">
        <pc:chgData name="okaki keisuke" userId="63a7b144690ee859" providerId="LiveId" clId="{BBA423B0-3A5A-404A-A0DD-43035483C3F3}" dt="2021-06-08T06:39:31.022" v="1690" actId="1076"/>
        <pc:sldMkLst>
          <pc:docMk/>
          <pc:sldMk cId="4163266543" sldId="265"/>
        </pc:sldMkLst>
        <pc:spChg chg="mod">
          <ac:chgData name="okaki keisuke" userId="63a7b144690ee859" providerId="LiveId" clId="{BBA423B0-3A5A-404A-A0DD-43035483C3F3}" dt="2021-06-08T06:38:55.773" v="1682"/>
          <ac:spMkLst>
            <pc:docMk/>
            <pc:sldMk cId="4163266543" sldId="265"/>
            <ac:spMk id="2" creationId="{D0E28E5B-C4E4-4CCD-A315-D8C7EE9B5F05}"/>
          </ac:spMkLst>
        </pc:spChg>
        <pc:spChg chg="add del mod">
          <ac:chgData name="okaki keisuke" userId="63a7b144690ee859" providerId="LiveId" clId="{BBA423B0-3A5A-404A-A0DD-43035483C3F3}" dt="2021-06-08T06:15:57.256" v="1642" actId="478"/>
          <ac:spMkLst>
            <pc:docMk/>
            <pc:sldMk cId="4163266543" sldId="265"/>
            <ac:spMk id="4" creationId="{842DC5BF-9819-43D6-80E8-993345FFB278}"/>
          </ac:spMkLst>
        </pc:spChg>
        <pc:spChg chg="add del mod">
          <ac:chgData name="okaki keisuke" userId="63a7b144690ee859" providerId="LiveId" clId="{BBA423B0-3A5A-404A-A0DD-43035483C3F3}" dt="2021-06-08T06:16:08.783" v="1644"/>
          <ac:spMkLst>
            <pc:docMk/>
            <pc:sldMk cId="4163266543" sldId="265"/>
            <ac:spMk id="7" creationId="{CDA4EC05-7852-4260-A098-D93EE09BDA30}"/>
          </ac:spMkLst>
        </pc:spChg>
        <pc:spChg chg="add del mod">
          <ac:chgData name="okaki keisuke" userId="63a7b144690ee859" providerId="LiveId" clId="{BBA423B0-3A5A-404A-A0DD-43035483C3F3}" dt="2021-06-08T06:28:11.627" v="1648"/>
          <ac:spMkLst>
            <pc:docMk/>
            <pc:sldMk cId="4163266543" sldId="265"/>
            <ac:spMk id="10" creationId="{38379A4C-3303-4789-AC59-0E86AF38152A}"/>
          </ac:spMkLst>
        </pc:spChg>
        <pc:spChg chg="add del mod">
          <ac:chgData name="okaki keisuke" userId="63a7b144690ee859" providerId="LiveId" clId="{BBA423B0-3A5A-404A-A0DD-43035483C3F3}" dt="2021-06-08T06:28:14.731" v="1649"/>
          <ac:spMkLst>
            <pc:docMk/>
            <pc:sldMk cId="4163266543" sldId="265"/>
            <ac:spMk id="11" creationId="{E60EB10F-A7FE-4322-91F5-586E1191A075}"/>
          </ac:spMkLst>
        </pc:spChg>
        <pc:spChg chg="add del mod">
          <ac:chgData name="okaki keisuke" userId="63a7b144690ee859" providerId="LiveId" clId="{BBA423B0-3A5A-404A-A0DD-43035483C3F3}" dt="2021-06-08T06:28:21.301" v="1650"/>
          <ac:spMkLst>
            <pc:docMk/>
            <pc:sldMk cId="4163266543" sldId="265"/>
            <ac:spMk id="12" creationId="{F216D9CD-0F6C-4B05-A029-6204518CF003}"/>
          </ac:spMkLst>
        </pc:spChg>
        <pc:spChg chg="add del mod">
          <ac:chgData name="okaki keisuke" userId="63a7b144690ee859" providerId="LiveId" clId="{BBA423B0-3A5A-404A-A0DD-43035483C3F3}" dt="2021-06-08T06:38:50.922" v="1681" actId="478"/>
          <ac:spMkLst>
            <pc:docMk/>
            <pc:sldMk cId="4163266543" sldId="265"/>
            <ac:spMk id="16" creationId="{997D5BFB-FF9B-444A-9DFA-9BA07636AD29}"/>
          </ac:spMkLst>
        </pc:spChg>
        <pc:spChg chg="add del mod">
          <ac:chgData name="okaki keisuke" userId="63a7b144690ee859" providerId="LiveId" clId="{BBA423B0-3A5A-404A-A0DD-43035483C3F3}" dt="2021-06-08T06:39:06.773" v="1686"/>
          <ac:spMkLst>
            <pc:docMk/>
            <pc:sldMk cId="4163266543" sldId="265"/>
            <ac:spMk id="19" creationId="{D7C07481-2438-4A60-A47B-8772B7FB2090}"/>
          </ac:spMkLst>
        </pc:spChg>
        <pc:picChg chg="add del">
          <ac:chgData name="okaki keisuke" userId="63a7b144690ee859" providerId="LiveId" clId="{BBA423B0-3A5A-404A-A0DD-43035483C3F3}" dt="2021-06-08T06:15:59.800" v="1643" actId="478"/>
          <ac:picMkLst>
            <pc:docMk/>
            <pc:sldMk cId="4163266543" sldId="265"/>
            <ac:picMk id="6" creationId="{18479EB6-104A-4B58-A1CA-EF1E50A7301E}"/>
          </ac:picMkLst>
        </pc:picChg>
        <pc:picChg chg="add del mod modCrop">
          <ac:chgData name="okaki keisuke" userId="63a7b144690ee859" providerId="LiveId" clId="{BBA423B0-3A5A-404A-A0DD-43035483C3F3}" dt="2021-06-08T06:27:56.848" v="1647" actId="21"/>
          <ac:picMkLst>
            <pc:docMk/>
            <pc:sldMk cId="4163266543" sldId="265"/>
            <ac:picMk id="8" creationId="{89F97F3A-8768-4FBA-8445-5385B0680D13}"/>
          </ac:picMkLst>
        </pc:picChg>
        <pc:picChg chg="add del mod">
          <ac:chgData name="okaki keisuke" userId="63a7b144690ee859" providerId="LiveId" clId="{BBA423B0-3A5A-404A-A0DD-43035483C3F3}" dt="2021-06-08T06:39:05.248" v="1685" actId="478"/>
          <ac:picMkLst>
            <pc:docMk/>
            <pc:sldMk cId="4163266543" sldId="265"/>
            <ac:picMk id="13" creationId="{3CC13008-3E80-48C6-8034-D6F61D7BFE6B}"/>
          </ac:picMkLst>
        </pc:picChg>
        <pc:picChg chg="add del mod">
          <ac:chgData name="okaki keisuke" userId="63a7b144690ee859" providerId="LiveId" clId="{BBA423B0-3A5A-404A-A0DD-43035483C3F3}" dt="2021-06-08T06:38:48.053" v="1680" actId="478"/>
          <ac:picMkLst>
            <pc:docMk/>
            <pc:sldMk cId="4163266543" sldId="265"/>
            <ac:picMk id="14" creationId="{352393EA-ABD1-4F1E-80F3-D1BEAA5DBD95}"/>
          </ac:picMkLst>
        </pc:picChg>
        <pc:picChg chg="add del mod">
          <ac:chgData name="okaki keisuke" userId="63a7b144690ee859" providerId="LiveId" clId="{BBA423B0-3A5A-404A-A0DD-43035483C3F3}" dt="2021-06-08T06:39:03.906" v="1684"/>
          <ac:picMkLst>
            <pc:docMk/>
            <pc:sldMk cId="4163266543" sldId="265"/>
            <ac:picMk id="17" creationId="{0B3F72D0-E0EC-4C2D-89B5-58EE0F8ABBBB}"/>
          </ac:picMkLst>
        </pc:picChg>
        <pc:picChg chg="add mod modCrop">
          <ac:chgData name="okaki keisuke" userId="63a7b144690ee859" providerId="LiveId" clId="{BBA423B0-3A5A-404A-A0DD-43035483C3F3}" dt="2021-06-08T06:39:31.022" v="1690" actId="1076"/>
          <ac:picMkLst>
            <pc:docMk/>
            <pc:sldMk cId="4163266543" sldId="265"/>
            <ac:picMk id="20" creationId="{F5A60158-ABD7-42EB-AACD-B9590C384A75}"/>
          </ac:picMkLst>
        </pc:picChg>
      </pc:sldChg>
      <pc:sldChg chg="addSp delSp modSp add mod">
        <pc:chgData name="okaki keisuke" userId="63a7b144690ee859" providerId="LiveId" clId="{BBA423B0-3A5A-404A-A0DD-43035483C3F3}" dt="2021-06-08T06:43:48.221" v="1710" actId="14100"/>
        <pc:sldMkLst>
          <pc:docMk/>
          <pc:sldMk cId="1149507837" sldId="266"/>
        </pc:sldMkLst>
        <pc:spChg chg="mod">
          <ac:chgData name="okaki keisuke" userId="63a7b144690ee859" providerId="LiveId" clId="{BBA423B0-3A5A-404A-A0DD-43035483C3F3}" dt="2021-06-08T06:33:31.777" v="1671"/>
          <ac:spMkLst>
            <pc:docMk/>
            <pc:sldMk cId="1149507837" sldId="266"/>
            <ac:spMk id="2" creationId="{D0E28E5B-C4E4-4CCD-A315-D8C7EE9B5F05}"/>
          </ac:spMkLst>
        </pc:spChg>
        <pc:spChg chg="add del mod">
          <ac:chgData name="okaki keisuke" userId="63a7b144690ee859" providerId="LiveId" clId="{BBA423B0-3A5A-404A-A0DD-43035483C3F3}" dt="2021-06-08T06:28:58.048" v="1655"/>
          <ac:spMkLst>
            <pc:docMk/>
            <pc:sldMk cId="1149507837" sldId="266"/>
            <ac:spMk id="4" creationId="{0714E14E-69BE-4449-A24C-DBEAB74DEE71}"/>
          </ac:spMkLst>
        </pc:spChg>
        <pc:spChg chg="add del mod">
          <ac:chgData name="okaki keisuke" userId="63a7b144690ee859" providerId="LiveId" clId="{BBA423B0-3A5A-404A-A0DD-43035483C3F3}" dt="2021-06-08T06:29:16.535" v="1659"/>
          <ac:spMkLst>
            <pc:docMk/>
            <pc:sldMk cId="1149507837" sldId="266"/>
            <ac:spMk id="7" creationId="{F5DED93E-1239-4413-8CFC-951392AAFD65}"/>
          </ac:spMkLst>
        </pc:spChg>
        <pc:spChg chg="add del mod">
          <ac:chgData name="okaki keisuke" userId="63a7b144690ee859" providerId="LiveId" clId="{BBA423B0-3A5A-404A-A0DD-43035483C3F3}" dt="2021-06-08T06:29:18.066" v="1660"/>
          <ac:spMkLst>
            <pc:docMk/>
            <pc:sldMk cId="1149507837" sldId="266"/>
            <ac:spMk id="8" creationId="{02E70A40-1100-48EB-9A06-E1FCDA560B20}"/>
          </ac:spMkLst>
        </pc:spChg>
        <pc:spChg chg="add del mod">
          <ac:chgData name="okaki keisuke" userId="63a7b144690ee859" providerId="LiveId" clId="{BBA423B0-3A5A-404A-A0DD-43035483C3F3}" dt="2021-06-08T06:29:24.683" v="1661"/>
          <ac:spMkLst>
            <pc:docMk/>
            <pc:sldMk cId="1149507837" sldId="266"/>
            <ac:spMk id="9" creationId="{DB403865-88B9-40A1-BBF0-E6A0BDDF3C0C}"/>
          </ac:spMkLst>
        </pc:spChg>
        <pc:spChg chg="add del mod">
          <ac:chgData name="okaki keisuke" userId="63a7b144690ee859" providerId="LiveId" clId="{BBA423B0-3A5A-404A-A0DD-43035483C3F3}" dt="2021-06-08T06:33:16.631" v="1665"/>
          <ac:spMkLst>
            <pc:docMk/>
            <pc:sldMk cId="1149507837" sldId="266"/>
            <ac:spMk id="15" creationId="{07D7F2F6-9551-4F02-B474-99794B7C3E9D}"/>
          </ac:spMkLst>
        </pc:spChg>
        <pc:picChg chg="add del mod">
          <ac:chgData name="okaki keisuke" userId="63a7b144690ee859" providerId="LiveId" clId="{BBA423B0-3A5A-404A-A0DD-43035483C3F3}" dt="2021-06-08T06:29:14.331" v="1658" actId="21"/>
          <ac:picMkLst>
            <pc:docMk/>
            <pc:sldMk cId="1149507837" sldId="266"/>
            <ac:picMk id="5" creationId="{F65F6621-07BA-4C67-BD78-527945D2F7C3}"/>
          </ac:picMkLst>
        </pc:picChg>
        <pc:picChg chg="add mod modCrop">
          <ac:chgData name="okaki keisuke" userId="63a7b144690ee859" providerId="LiveId" clId="{BBA423B0-3A5A-404A-A0DD-43035483C3F3}" dt="2021-06-08T06:43:48.221" v="1710" actId="14100"/>
          <ac:picMkLst>
            <pc:docMk/>
            <pc:sldMk cId="1149507837" sldId="266"/>
            <ac:picMk id="10" creationId="{8ABC33D2-D808-469A-8DD1-0FE14CBBB4A9}"/>
          </ac:picMkLst>
        </pc:picChg>
        <pc:picChg chg="add del mod">
          <ac:chgData name="okaki keisuke" userId="63a7b144690ee859" providerId="LiveId" clId="{BBA423B0-3A5A-404A-A0DD-43035483C3F3}" dt="2021-06-08T06:30:17.743" v="1664" actId="21"/>
          <ac:picMkLst>
            <pc:docMk/>
            <pc:sldMk cId="1149507837" sldId="266"/>
            <ac:picMk id="12" creationId="{17E3E146-ACBD-464D-A786-348B43B7F221}"/>
          </ac:picMkLst>
        </pc:picChg>
        <pc:picChg chg="del mod">
          <ac:chgData name="okaki keisuke" userId="63a7b144690ee859" providerId="LiveId" clId="{BBA423B0-3A5A-404A-A0DD-43035483C3F3}" dt="2021-06-08T06:28:56.352" v="1654" actId="478"/>
          <ac:picMkLst>
            <pc:docMk/>
            <pc:sldMk cId="1149507837" sldId="266"/>
            <ac:picMk id="13" creationId="{3CC13008-3E80-48C6-8034-D6F61D7BFE6B}"/>
          </ac:picMkLst>
        </pc:picChg>
        <pc:picChg chg="del mod">
          <ac:chgData name="okaki keisuke" userId="63a7b144690ee859" providerId="LiveId" clId="{BBA423B0-3A5A-404A-A0DD-43035483C3F3}" dt="2021-06-08T06:28:53.710" v="1653" actId="478"/>
          <ac:picMkLst>
            <pc:docMk/>
            <pc:sldMk cId="1149507837" sldId="266"/>
            <ac:picMk id="14" creationId="{352393EA-ABD1-4F1E-80F3-D1BEAA5DBD95}"/>
          </ac:picMkLst>
        </pc:picChg>
        <pc:picChg chg="add mod">
          <ac:chgData name="okaki keisuke" userId="63a7b144690ee859" providerId="LiveId" clId="{BBA423B0-3A5A-404A-A0DD-43035483C3F3}" dt="2021-06-08T06:43:19.681" v="1706" actId="14100"/>
          <ac:picMkLst>
            <pc:docMk/>
            <pc:sldMk cId="1149507837" sldId="266"/>
            <ac:picMk id="16" creationId="{237E7F4A-26E0-481F-B941-71036397678D}"/>
          </ac:picMkLst>
        </pc:picChg>
        <pc:picChg chg="add del mod">
          <ac:chgData name="okaki keisuke" userId="63a7b144690ee859" providerId="LiveId" clId="{BBA423B0-3A5A-404A-A0DD-43035483C3F3}" dt="2021-06-08T06:33:22.128" v="1667"/>
          <ac:picMkLst>
            <pc:docMk/>
            <pc:sldMk cId="1149507837" sldId="266"/>
            <ac:picMk id="17" creationId="{D82E1880-3082-458D-96E6-43AA620E7E2C}"/>
          </ac:picMkLst>
        </pc:picChg>
        <pc:picChg chg="add del mod">
          <ac:chgData name="okaki keisuke" userId="63a7b144690ee859" providerId="LiveId" clId="{BBA423B0-3A5A-404A-A0DD-43035483C3F3}" dt="2021-06-08T06:33:36.331" v="1672" actId="478"/>
          <ac:picMkLst>
            <pc:docMk/>
            <pc:sldMk cId="1149507837" sldId="266"/>
            <ac:picMk id="18" creationId="{D7EC4067-833E-4EE4-9A98-85E9A1100423}"/>
          </ac:picMkLst>
        </pc:picChg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2646463677" sldId="266"/>
        </pc:sldMkLst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1170960484" sldId="267"/>
        </pc:sldMkLst>
      </pc:sldChg>
      <pc:sldChg chg="modSp add mod">
        <pc:chgData name="okaki keisuke" userId="63a7b144690ee859" providerId="LiveId" clId="{BBA423B0-3A5A-404A-A0DD-43035483C3F3}" dt="2021-06-08T06:43:08.631" v="1703" actId="1076"/>
        <pc:sldMkLst>
          <pc:docMk/>
          <pc:sldMk cId="1481304557" sldId="267"/>
        </pc:sldMkLst>
        <pc:picChg chg="mod modCrop">
          <ac:chgData name="okaki keisuke" userId="63a7b144690ee859" providerId="LiveId" clId="{BBA423B0-3A5A-404A-A0DD-43035483C3F3}" dt="2021-06-08T06:42:57.701" v="1699" actId="1076"/>
          <ac:picMkLst>
            <pc:docMk/>
            <pc:sldMk cId="1481304557" sldId="267"/>
            <ac:picMk id="13" creationId="{3CC13008-3E80-48C6-8034-D6F61D7BFE6B}"/>
          </ac:picMkLst>
        </pc:picChg>
        <pc:picChg chg="mod">
          <ac:chgData name="okaki keisuke" userId="63a7b144690ee859" providerId="LiveId" clId="{BBA423B0-3A5A-404A-A0DD-43035483C3F3}" dt="2021-06-08T06:43:08.631" v="1703" actId="1076"/>
          <ac:picMkLst>
            <pc:docMk/>
            <pc:sldMk cId="1481304557" sldId="267"/>
            <ac:picMk id="14" creationId="{352393EA-ABD1-4F1E-80F3-D1BEAA5DBD95}"/>
          </ac:picMkLst>
        </pc:picChg>
      </pc:sldChg>
      <pc:sldChg chg="addSp delSp modSp add mod">
        <pc:chgData name="okaki keisuke" userId="63a7b144690ee859" providerId="LiveId" clId="{BBA423B0-3A5A-404A-A0DD-43035483C3F3}" dt="2021-06-09T06:07:34.552" v="1749" actId="1076"/>
        <pc:sldMkLst>
          <pc:docMk/>
          <pc:sldMk cId="224476251" sldId="268"/>
        </pc:sldMkLst>
        <pc:spChg chg="add del mod">
          <ac:chgData name="okaki keisuke" userId="63a7b144690ee859" providerId="LiveId" clId="{BBA423B0-3A5A-404A-A0DD-43035483C3F3}" dt="2021-06-09T06:01:44.399" v="1718"/>
          <ac:spMkLst>
            <pc:docMk/>
            <pc:sldMk cId="224476251" sldId="268"/>
            <ac:spMk id="5" creationId="{83E79D62-460B-4532-A9F6-4689E31CD7DF}"/>
          </ac:spMkLst>
        </pc:spChg>
        <pc:picChg chg="add del">
          <ac:chgData name="okaki keisuke" userId="63a7b144690ee859" providerId="LiveId" clId="{BBA423B0-3A5A-404A-A0DD-43035483C3F3}" dt="2021-06-09T06:01:42.419" v="1717" actId="21"/>
          <ac:picMkLst>
            <pc:docMk/>
            <pc:sldMk cId="224476251" sldId="268"/>
            <ac:picMk id="3" creationId="{665AF0E4-96DE-4FCC-804C-50169EF90627}"/>
          </ac:picMkLst>
        </pc:picChg>
        <pc:picChg chg="add mod">
          <ac:chgData name="okaki keisuke" userId="63a7b144690ee859" providerId="LiveId" clId="{BBA423B0-3A5A-404A-A0DD-43035483C3F3}" dt="2021-06-09T06:07:33.915" v="1748" actId="1076"/>
          <ac:picMkLst>
            <pc:docMk/>
            <pc:sldMk cId="224476251" sldId="268"/>
            <ac:picMk id="6" creationId="{36EEB4CD-919B-4B3D-BCF0-A879628F3BAC}"/>
          </ac:picMkLst>
        </pc:picChg>
        <pc:picChg chg="add del">
          <ac:chgData name="okaki keisuke" userId="63a7b144690ee859" providerId="LiveId" clId="{BBA423B0-3A5A-404A-A0DD-43035483C3F3}" dt="2021-06-09T06:02:56.680" v="1729"/>
          <ac:picMkLst>
            <pc:docMk/>
            <pc:sldMk cId="224476251" sldId="268"/>
            <ac:picMk id="7" creationId="{420F38B2-8B0A-4989-BC78-7440D61E7951}"/>
          </ac:picMkLst>
        </pc:picChg>
        <pc:picChg chg="add mod">
          <ac:chgData name="okaki keisuke" userId="63a7b144690ee859" providerId="LiveId" clId="{BBA423B0-3A5A-404A-A0DD-43035483C3F3}" dt="2021-06-09T06:07:34.552" v="1749" actId="1076"/>
          <ac:picMkLst>
            <pc:docMk/>
            <pc:sldMk cId="224476251" sldId="268"/>
            <ac:picMk id="8" creationId="{56A59D2E-0761-47A2-BA74-10FCCCFAC196}"/>
          </ac:picMkLst>
        </pc:picChg>
        <pc:picChg chg="del mod">
          <ac:chgData name="okaki keisuke" userId="63a7b144690ee859" providerId="LiveId" clId="{BBA423B0-3A5A-404A-A0DD-43035483C3F3}" dt="2021-06-09T06:01:37.754" v="1716" actId="478"/>
          <ac:picMkLst>
            <pc:docMk/>
            <pc:sldMk cId="224476251" sldId="268"/>
            <ac:picMk id="10" creationId="{8ABC33D2-D808-469A-8DD1-0FE14CBBB4A9}"/>
          </ac:picMkLst>
        </pc:picChg>
        <pc:picChg chg="add del mod">
          <ac:chgData name="okaki keisuke" userId="63a7b144690ee859" providerId="LiveId" clId="{BBA423B0-3A5A-404A-A0DD-43035483C3F3}" dt="2021-06-09T06:07:33.456" v="1747"/>
          <ac:picMkLst>
            <pc:docMk/>
            <pc:sldMk cId="224476251" sldId="268"/>
            <ac:picMk id="11" creationId="{781B94F9-9ADA-47B9-955A-E627C0A643E7}"/>
          </ac:picMkLst>
        </pc:picChg>
        <pc:picChg chg="del">
          <ac:chgData name="okaki keisuke" userId="63a7b144690ee859" providerId="LiveId" clId="{BBA423B0-3A5A-404A-A0DD-43035483C3F3}" dt="2021-06-09T06:01:34.209" v="1713" actId="478"/>
          <ac:picMkLst>
            <pc:docMk/>
            <pc:sldMk cId="224476251" sldId="268"/>
            <ac:picMk id="16" creationId="{237E7F4A-26E0-481F-B941-71036397678D}"/>
          </ac:picMkLst>
        </pc:picChg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2036040094" sldId="268"/>
        </pc:sldMkLst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329804602" sldId="269"/>
        </pc:sldMkLst>
      </pc:sldChg>
      <pc:sldChg chg="addSp delSp modSp add mod">
        <pc:chgData name="okaki keisuke" userId="63a7b144690ee859" providerId="LiveId" clId="{BBA423B0-3A5A-404A-A0DD-43035483C3F3}" dt="2021-06-09T06:07:55.744" v="1753" actId="1076"/>
        <pc:sldMkLst>
          <pc:docMk/>
          <pc:sldMk cId="1956245104" sldId="269"/>
        </pc:sldMkLst>
        <pc:spChg chg="add del mod">
          <ac:chgData name="okaki keisuke" userId="63a7b144690ee859" providerId="LiveId" clId="{BBA423B0-3A5A-404A-A0DD-43035483C3F3}" dt="2021-06-09T06:03:47.601" v="1737" actId="478"/>
          <ac:spMkLst>
            <pc:docMk/>
            <pc:sldMk cId="1956245104" sldId="269"/>
            <ac:spMk id="4" creationId="{E50B88E8-DACD-481E-A7A3-53FD635ADBB1}"/>
          </ac:spMkLst>
        </pc:spChg>
        <pc:picChg chg="add del mod modCrop">
          <ac:chgData name="okaki keisuke" userId="63a7b144690ee859" providerId="LiveId" clId="{BBA423B0-3A5A-404A-A0DD-43035483C3F3}" dt="2021-06-09T06:07:08.117" v="1739" actId="21"/>
          <ac:picMkLst>
            <pc:docMk/>
            <pc:sldMk cId="1956245104" sldId="269"/>
            <ac:picMk id="5" creationId="{E558E195-8C79-4689-97DD-C8909C65BF7F}"/>
          </ac:picMkLst>
        </pc:picChg>
        <pc:picChg chg="del">
          <ac:chgData name="okaki keisuke" userId="63a7b144690ee859" providerId="LiveId" clId="{BBA423B0-3A5A-404A-A0DD-43035483C3F3}" dt="2021-06-09T06:03:45.113" v="1736" actId="478"/>
          <ac:picMkLst>
            <pc:docMk/>
            <pc:sldMk cId="1956245104" sldId="269"/>
            <ac:picMk id="6" creationId="{36EEB4CD-919B-4B3D-BCF0-A879628F3BAC}"/>
          </ac:picMkLst>
        </pc:picChg>
        <pc:picChg chg="add del mod">
          <ac:chgData name="okaki keisuke" userId="63a7b144690ee859" providerId="LiveId" clId="{BBA423B0-3A5A-404A-A0DD-43035483C3F3}" dt="2021-06-09T06:03:24.373" v="1733" actId="21"/>
          <ac:picMkLst>
            <pc:docMk/>
            <pc:sldMk cId="1956245104" sldId="269"/>
            <ac:picMk id="7" creationId="{BFA393BF-83CF-4C15-8D3C-C558501275FA}"/>
          </ac:picMkLst>
        </pc:picChg>
        <pc:picChg chg="del">
          <ac:chgData name="okaki keisuke" userId="63a7b144690ee859" providerId="LiveId" clId="{BBA423B0-3A5A-404A-A0DD-43035483C3F3}" dt="2021-06-09T06:03:15.118" v="1731" actId="21"/>
          <ac:picMkLst>
            <pc:docMk/>
            <pc:sldMk cId="1956245104" sldId="269"/>
            <ac:picMk id="8" creationId="{56A59D2E-0761-47A2-BA74-10FCCCFAC196}"/>
          </ac:picMkLst>
        </pc:picChg>
        <pc:picChg chg="add mod">
          <ac:chgData name="okaki keisuke" userId="63a7b144690ee859" providerId="LiveId" clId="{BBA423B0-3A5A-404A-A0DD-43035483C3F3}" dt="2021-06-09T06:07:55.744" v="1753" actId="1076"/>
          <ac:picMkLst>
            <pc:docMk/>
            <pc:sldMk cId="1956245104" sldId="269"/>
            <ac:picMk id="9" creationId="{6C077225-3C7F-4E13-81BF-FDD910DE4686}"/>
          </ac:picMkLst>
        </pc:picChg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590745957" sldId="270"/>
        </pc:sldMkLst>
      </pc:sldChg>
      <pc:sldChg chg="addSp modSp add mod">
        <pc:chgData name="okaki keisuke" userId="63a7b144690ee859" providerId="LiveId" clId="{BBA423B0-3A5A-404A-A0DD-43035483C3F3}" dt="2021-06-09T06:10:06.837" v="1792" actId="1037"/>
        <pc:sldMkLst>
          <pc:docMk/>
          <pc:sldMk cId="880714751" sldId="270"/>
        </pc:sldMkLst>
        <pc:picChg chg="add mod">
          <ac:chgData name="okaki keisuke" userId="63a7b144690ee859" providerId="LiveId" clId="{BBA423B0-3A5A-404A-A0DD-43035483C3F3}" dt="2021-06-09T06:10:06.837" v="1792" actId="1037"/>
          <ac:picMkLst>
            <pc:docMk/>
            <pc:sldMk cId="880714751" sldId="270"/>
            <ac:picMk id="3" creationId="{A369F468-8CF3-4743-8829-99E41A9C5D82}"/>
          </ac:picMkLst>
        </pc:picChg>
        <pc:picChg chg="mod modCrop">
          <ac:chgData name="okaki keisuke" userId="63a7b144690ee859" providerId="LiveId" clId="{BBA423B0-3A5A-404A-A0DD-43035483C3F3}" dt="2021-06-09T06:10:01.134" v="1776" actId="1038"/>
          <ac:picMkLst>
            <pc:docMk/>
            <pc:sldMk cId="880714751" sldId="270"/>
            <ac:picMk id="9" creationId="{6C077225-3C7F-4E13-81BF-FDD910DE4686}"/>
          </ac:picMkLst>
        </pc:picChg>
      </pc:sldChg>
      <pc:sldChg chg="addSp delSp modSp add mod">
        <pc:chgData name="okaki keisuke" userId="63a7b144690ee859" providerId="LiveId" clId="{BBA423B0-3A5A-404A-A0DD-43035483C3F3}" dt="2021-06-09T06:09:44.548" v="1772" actId="1076"/>
        <pc:sldMkLst>
          <pc:docMk/>
          <pc:sldMk cId="733531833" sldId="271"/>
        </pc:sldMkLst>
        <pc:picChg chg="del">
          <ac:chgData name="okaki keisuke" userId="63a7b144690ee859" providerId="LiveId" clId="{BBA423B0-3A5A-404A-A0DD-43035483C3F3}" dt="2021-06-09T06:09:09.839" v="1765" actId="478"/>
          <ac:picMkLst>
            <pc:docMk/>
            <pc:sldMk cId="733531833" sldId="271"/>
            <ac:picMk id="3" creationId="{A369F468-8CF3-4743-8829-99E41A9C5D82}"/>
          </ac:picMkLst>
        </pc:picChg>
        <pc:picChg chg="add mod">
          <ac:chgData name="okaki keisuke" userId="63a7b144690ee859" providerId="LiveId" clId="{BBA423B0-3A5A-404A-A0DD-43035483C3F3}" dt="2021-06-09T06:09:44.548" v="1772" actId="1076"/>
          <ac:picMkLst>
            <pc:docMk/>
            <pc:sldMk cId="733531833" sldId="271"/>
            <ac:picMk id="4" creationId="{90197B97-A3B1-4407-8437-C37B970E6680}"/>
          </ac:picMkLst>
        </pc:picChg>
        <pc:picChg chg="mod">
          <ac:chgData name="okaki keisuke" userId="63a7b144690ee859" providerId="LiveId" clId="{BBA423B0-3A5A-404A-A0DD-43035483C3F3}" dt="2021-06-09T06:09:41.313" v="1771" actId="1076"/>
          <ac:picMkLst>
            <pc:docMk/>
            <pc:sldMk cId="733531833" sldId="271"/>
            <ac:picMk id="9" creationId="{6C077225-3C7F-4E13-81BF-FDD910DE4686}"/>
          </ac:picMkLst>
        </pc:picChg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2061796895" sldId="271"/>
        </pc:sldMkLst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2729445351" sldId="272"/>
        </pc:sldMkLst>
      </pc:sldChg>
      <pc:sldChg chg="addSp delSp modSp add mod">
        <pc:chgData name="okaki keisuke" userId="63a7b144690ee859" providerId="LiveId" clId="{BBA423B0-3A5A-404A-A0DD-43035483C3F3}" dt="2021-06-09T06:11:48.381" v="1811" actId="18131"/>
        <pc:sldMkLst>
          <pc:docMk/>
          <pc:sldMk cId="4251467451" sldId="272"/>
        </pc:sldMkLst>
        <pc:spChg chg="add del mod">
          <ac:chgData name="okaki keisuke" userId="63a7b144690ee859" providerId="LiveId" clId="{BBA423B0-3A5A-404A-A0DD-43035483C3F3}" dt="2021-06-09T06:11:01.959" v="1801"/>
          <ac:spMkLst>
            <pc:docMk/>
            <pc:sldMk cId="4251467451" sldId="272"/>
            <ac:spMk id="3" creationId="{81C346B7-B0DC-40BB-A11E-4B9DABEFEE6A}"/>
          </ac:spMkLst>
        </pc:spChg>
        <pc:picChg chg="del">
          <ac:chgData name="okaki keisuke" userId="63a7b144690ee859" providerId="LiveId" clId="{BBA423B0-3A5A-404A-A0DD-43035483C3F3}" dt="2021-06-09T06:10:18.045" v="1794" actId="478"/>
          <ac:picMkLst>
            <pc:docMk/>
            <pc:sldMk cId="4251467451" sldId="272"/>
            <ac:picMk id="4" creationId="{90197B97-A3B1-4407-8437-C37B970E6680}"/>
          </ac:picMkLst>
        </pc:picChg>
        <pc:picChg chg="add mod">
          <ac:chgData name="okaki keisuke" userId="63a7b144690ee859" providerId="LiveId" clId="{BBA423B0-3A5A-404A-A0DD-43035483C3F3}" dt="2021-06-09T06:11:37.686" v="1808" actId="14100"/>
          <ac:picMkLst>
            <pc:docMk/>
            <pc:sldMk cId="4251467451" sldId="272"/>
            <ac:picMk id="5" creationId="{14488835-ABCB-4292-AE05-5EE984AB5FB6}"/>
          </ac:picMkLst>
        </pc:picChg>
        <pc:picChg chg="add del mod modCrop">
          <ac:chgData name="okaki keisuke" userId="63a7b144690ee859" providerId="LiveId" clId="{BBA423B0-3A5A-404A-A0DD-43035483C3F3}" dt="2021-06-09T06:11:48.381" v="1811" actId="18131"/>
          <ac:picMkLst>
            <pc:docMk/>
            <pc:sldMk cId="4251467451" sldId="272"/>
            <ac:picMk id="9" creationId="{6C077225-3C7F-4E13-81BF-FDD910DE4686}"/>
          </ac:picMkLst>
        </pc:picChg>
      </pc:sldChg>
      <pc:sldChg chg="addSp delSp modSp add mod">
        <pc:chgData name="okaki keisuke" userId="63a7b144690ee859" providerId="LiveId" clId="{BBA423B0-3A5A-404A-A0DD-43035483C3F3}" dt="2021-06-09T06:21:48.136" v="2441" actId="27636"/>
        <pc:sldMkLst>
          <pc:docMk/>
          <pc:sldMk cId="1921184985" sldId="273"/>
        </pc:sldMkLst>
        <pc:spChg chg="mod">
          <ac:chgData name="okaki keisuke" userId="63a7b144690ee859" providerId="LiveId" clId="{BBA423B0-3A5A-404A-A0DD-43035483C3F3}" dt="2021-06-09T06:13:46.725" v="1859"/>
          <ac:spMkLst>
            <pc:docMk/>
            <pc:sldMk cId="1921184985" sldId="273"/>
            <ac:spMk id="2" creationId="{D0E28E5B-C4E4-4CCD-A315-D8C7EE9B5F05}"/>
          </ac:spMkLst>
        </pc:spChg>
        <pc:spChg chg="add mod">
          <ac:chgData name="okaki keisuke" userId="63a7b144690ee859" providerId="LiveId" clId="{BBA423B0-3A5A-404A-A0DD-43035483C3F3}" dt="2021-06-09T06:21:48.136" v="2441" actId="27636"/>
          <ac:spMkLst>
            <pc:docMk/>
            <pc:sldMk cId="1921184985" sldId="273"/>
            <ac:spMk id="4" creationId="{2C8784BF-5873-44AC-9F71-E930B37ACDFC}"/>
          </ac:spMkLst>
        </pc:spChg>
        <pc:picChg chg="add mod">
          <ac:chgData name="okaki keisuke" userId="63a7b144690ee859" providerId="LiveId" clId="{BBA423B0-3A5A-404A-A0DD-43035483C3F3}" dt="2021-06-09T06:13:41.651" v="1858" actId="1076"/>
          <ac:picMkLst>
            <pc:docMk/>
            <pc:sldMk cId="1921184985" sldId="273"/>
            <ac:picMk id="3" creationId="{48AC1B71-AFE2-47FA-8FE0-68A037417FED}"/>
          </ac:picMkLst>
        </pc:picChg>
        <pc:picChg chg="del">
          <ac:chgData name="okaki keisuke" userId="63a7b144690ee859" providerId="LiveId" clId="{BBA423B0-3A5A-404A-A0DD-43035483C3F3}" dt="2021-06-09T06:11:59.136" v="1813" actId="478"/>
          <ac:picMkLst>
            <pc:docMk/>
            <pc:sldMk cId="1921184985" sldId="273"/>
            <ac:picMk id="5" creationId="{14488835-ABCB-4292-AE05-5EE984AB5FB6}"/>
          </ac:picMkLst>
        </pc:picChg>
        <pc:picChg chg="del mod">
          <ac:chgData name="okaki keisuke" userId="63a7b144690ee859" providerId="LiveId" clId="{BBA423B0-3A5A-404A-A0DD-43035483C3F3}" dt="2021-06-09T06:12:00.791" v="1815" actId="478"/>
          <ac:picMkLst>
            <pc:docMk/>
            <pc:sldMk cId="1921184985" sldId="273"/>
            <ac:picMk id="9" creationId="{6C077225-3C7F-4E13-81BF-FDD910DE4686}"/>
          </ac:picMkLst>
        </pc:picChg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4130945531" sldId="273"/>
        </pc:sldMkLst>
      </pc:sldChg>
      <pc:sldChg chg="addSp delSp modSp add mod">
        <pc:chgData name="okaki keisuke" userId="63a7b144690ee859" providerId="LiveId" clId="{BBA423B0-3A5A-404A-A0DD-43035483C3F3}" dt="2021-06-09T06:22:53.851" v="2446" actId="1076"/>
        <pc:sldMkLst>
          <pc:docMk/>
          <pc:sldMk cId="2518461841" sldId="274"/>
        </pc:sldMkLst>
        <pc:picChg chg="del">
          <ac:chgData name="okaki keisuke" userId="63a7b144690ee859" providerId="LiveId" clId="{BBA423B0-3A5A-404A-A0DD-43035483C3F3}" dt="2021-06-09T06:13:30.691" v="1856" actId="478"/>
          <ac:picMkLst>
            <pc:docMk/>
            <pc:sldMk cId="2518461841" sldId="274"/>
            <ac:picMk id="3" creationId="{48AC1B71-AFE2-47FA-8FE0-68A037417FED}"/>
          </ac:picMkLst>
        </pc:picChg>
        <pc:picChg chg="add mod">
          <ac:chgData name="okaki keisuke" userId="63a7b144690ee859" providerId="LiveId" clId="{BBA423B0-3A5A-404A-A0DD-43035483C3F3}" dt="2021-06-09T06:22:52.006" v="2445" actId="1076"/>
          <ac:picMkLst>
            <pc:docMk/>
            <pc:sldMk cId="2518461841" sldId="274"/>
            <ac:picMk id="4" creationId="{B22FC0C2-4FCB-48B1-AC9D-2E4F4ECBA225}"/>
          </ac:picMkLst>
        </pc:picChg>
        <pc:picChg chg="add mod">
          <ac:chgData name="okaki keisuke" userId="63a7b144690ee859" providerId="LiveId" clId="{BBA423B0-3A5A-404A-A0DD-43035483C3F3}" dt="2021-06-09T06:22:53.851" v="2446" actId="1076"/>
          <ac:picMkLst>
            <pc:docMk/>
            <pc:sldMk cId="2518461841" sldId="274"/>
            <ac:picMk id="5" creationId="{B8128D86-BBF1-44EA-8852-D07EF854F57B}"/>
          </ac:picMkLst>
        </pc:picChg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4148867934" sldId="274"/>
        </pc:sldMkLst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923744294" sldId="275"/>
        </pc:sldMkLst>
      </pc:sldChg>
      <pc:sldChg chg="addSp delSp new del mod">
        <pc:chgData name="okaki keisuke" userId="63a7b144690ee859" providerId="LiveId" clId="{BBA423B0-3A5A-404A-A0DD-43035483C3F3}" dt="2021-06-18T01:54:31.496" v="2500" actId="47"/>
        <pc:sldMkLst>
          <pc:docMk/>
          <pc:sldMk cId="1383550811" sldId="275"/>
        </pc:sldMkLst>
        <pc:picChg chg="add del">
          <ac:chgData name="okaki keisuke" userId="63a7b144690ee859" providerId="LiveId" clId="{BBA423B0-3A5A-404A-A0DD-43035483C3F3}" dt="2021-06-18T01:54:25.684" v="2499" actId="21"/>
          <ac:picMkLst>
            <pc:docMk/>
            <pc:sldMk cId="1383550811" sldId="275"/>
            <ac:picMk id="4" creationId="{A46E3571-9983-4C6D-B766-E1E23D3F756D}"/>
          </ac:picMkLst>
        </pc:picChg>
      </pc:sldChg>
      <pc:sldChg chg="delSp modSp add del mod">
        <pc:chgData name="okaki keisuke" userId="63a7b144690ee859" providerId="LiveId" clId="{BBA423B0-3A5A-404A-A0DD-43035483C3F3}" dt="2021-06-17T13:03:13.627" v="2471" actId="47"/>
        <pc:sldMkLst>
          <pc:docMk/>
          <pc:sldMk cId="3696682439" sldId="275"/>
        </pc:sldMkLst>
        <pc:spChg chg="mod">
          <ac:chgData name="okaki keisuke" userId="63a7b144690ee859" providerId="LiveId" clId="{BBA423B0-3A5A-404A-A0DD-43035483C3F3}" dt="2021-06-09T06:23:30.824" v="2470" actId="20577"/>
          <ac:spMkLst>
            <pc:docMk/>
            <pc:sldMk cId="3696682439" sldId="275"/>
            <ac:spMk id="2" creationId="{D0E28E5B-C4E4-4CCD-A315-D8C7EE9B5F05}"/>
          </ac:spMkLst>
        </pc:spChg>
        <pc:picChg chg="del">
          <ac:chgData name="okaki keisuke" userId="63a7b144690ee859" providerId="LiveId" clId="{BBA423B0-3A5A-404A-A0DD-43035483C3F3}" dt="2021-06-09T06:23:03.020" v="2448" actId="478"/>
          <ac:picMkLst>
            <pc:docMk/>
            <pc:sldMk cId="3696682439" sldId="275"/>
            <ac:picMk id="4" creationId="{B22FC0C2-4FCB-48B1-AC9D-2E4F4ECBA225}"/>
          </ac:picMkLst>
        </pc:picChg>
        <pc:picChg chg="del">
          <ac:chgData name="okaki keisuke" userId="63a7b144690ee859" providerId="LiveId" clId="{BBA423B0-3A5A-404A-A0DD-43035483C3F3}" dt="2021-06-09T06:23:04.488" v="2449" actId="478"/>
          <ac:picMkLst>
            <pc:docMk/>
            <pc:sldMk cId="3696682439" sldId="275"/>
            <ac:picMk id="5" creationId="{B8128D86-BBF1-44EA-8852-D07EF854F57B}"/>
          </ac:picMkLst>
        </pc:picChg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3887208274" sldId="276"/>
        </pc:sldMkLst>
      </pc:sldChg>
      <pc:sldChg chg="del">
        <pc:chgData name="okaki keisuke" userId="63a7b144690ee859" providerId="LiveId" clId="{BBA423B0-3A5A-404A-A0DD-43035483C3F3}" dt="2021-06-07T17:07:13.878" v="27" actId="47"/>
        <pc:sldMkLst>
          <pc:docMk/>
          <pc:sldMk cId="889514469" sldId="27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0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006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446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Abadi" panose="020B0604020104020204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  <a:lvl2pPr>
              <a:defRPr>
                <a:latin typeface="Abadi" panose="020B0604020104020204" pitchFamily="34" charset="0"/>
              </a:defRPr>
            </a:lvl2pPr>
            <a:lvl3pPr>
              <a:defRPr>
                <a:latin typeface="Abadi" panose="020B0604020104020204" pitchFamily="34" charset="0"/>
              </a:defRPr>
            </a:lvl3pPr>
            <a:lvl4pPr>
              <a:defRPr>
                <a:latin typeface="Abadi" panose="020B0604020104020204" pitchFamily="34" charset="0"/>
              </a:defRPr>
            </a:lvl4pPr>
            <a:lvl5pPr>
              <a:defRPr>
                <a:latin typeface="Abadi" panose="020B0604020104020204" pitchFamily="34" charset="0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38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59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19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46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02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66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7059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6409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06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B7A66A-1B82-49E3-9E70-E5E96342B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Lebesgue</a:t>
            </a:r>
            <a:r>
              <a:rPr kumimoji="1" lang="ja-JP" altLang="en-US" dirty="0"/>
              <a:t>積分</a:t>
            </a:r>
            <a:br>
              <a:rPr kumimoji="1" lang="en-US" altLang="ja-JP" dirty="0"/>
            </a:br>
            <a:r>
              <a:rPr kumimoji="1" lang="ja-JP" altLang="en-US" dirty="0"/>
              <a:t>第</a:t>
            </a:r>
            <a:r>
              <a:rPr lang="en-US" altLang="ja-JP" dirty="0"/>
              <a:t>2</a:t>
            </a:r>
            <a:r>
              <a:rPr kumimoji="1" lang="ja-JP" altLang="en-US" dirty="0"/>
              <a:t>章</a:t>
            </a:r>
            <a:r>
              <a:rPr kumimoji="1" lang="en-US" altLang="ja-JP" dirty="0"/>
              <a:t>4</a:t>
            </a:r>
            <a:r>
              <a:rPr kumimoji="1" lang="ja-JP" altLang="en-US" dirty="0"/>
              <a:t>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1559074-F1D3-4B31-BE0A-4E955BAE8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M1 </a:t>
            </a:r>
            <a:r>
              <a:rPr kumimoji="1" lang="ja-JP" altLang="en-US" dirty="0"/>
              <a:t>岡木</a:t>
            </a:r>
            <a:r>
              <a:rPr lang="ja-JP" altLang="en-US" dirty="0"/>
              <a:t> 啓介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6660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20" name="コンテンツ プレースホルダー 4">
            <a:extLst>
              <a:ext uri="{FF2B5EF4-FFF2-40B4-BE49-F238E27FC236}">
                <a16:creationId xmlns:a16="http://schemas.microsoft.com/office/drawing/2014/main" id="{F5A60158-ABD7-42EB-AACD-B9590C384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77" t="56717" r="12725" b="26604"/>
          <a:stretch/>
        </p:blipFill>
        <p:spPr>
          <a:xfrm>
            <a:off x="1717749" y="2240359"/>
            <a:ext cx="8756502" cy="23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66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14" name="コンテンツ プレースホルダー 13">
            <a:extLst>
              <a:ext uri="{FF2B5EF4-FFF2-40B4-BE49-F238E27FC236}">
                <a16:creationId xmlns:a16="http://schemas.microsoft.com/office/drawing/2014/main" id="{352393EA-ABD1-4F1E-80F3-D1BEAA5DBD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18550" y="3174305"/>
            <a:ext cx="7215859" cy="2756031"/>
          </a:xfrm>
          <a:prstGeom prst="rect">
            <a:avLst/>
          </a:prstGeom>
        </p:spPr>
      </p:pic>
      <p:pic>
        <p:nvPicPr>
          <p:cNvPr id="13" name="コンテンツ プレースホルダー 4">
            <a:extLst>
              <a:ext uri="{FF2B5EF4-FFF2-40B4-BE49-F238E27FC236}">
                <a16:creationId xmlns:a16="http://schemas.microsoft.com/office/drawing/2014/main" id="{3CC13008-3E80-48C6-8034-D6F61D7BFE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5377" t="73838" r="12725" b="6434"/>
          <a:stretch/>
        </p:blipFill>
        <p:spPr>
          <a:xfrm>
            <a:off x="2518550" y="857251"/>
            <a:ext cx="7215859" cy="231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0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16" name="コンテンツ プレースホルダー 4">
            <a:extLst>
              <a:ext uri="{FF2B5EF4-FFF2-40B4-BE49-F238E27FC236}">
                <a16:creationId xmlns:a16="http://schemas.microsoft.com/office/drawing/2014/main" id="{237E7F4A-26E0-481F-B941-710363976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3300" y="286602"/>
            <a:ext cx="4914900" cy="5240181"/>
          </a:xfrm>
          <a:prstGeom prst="rect">
            <a:avLst/>
          </a:prstGeom>
        </p:spPr>
      </p:pic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8ABC33D2-D808-469A-8DD1-0FE14CBBB4A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/>
          <a:srcRect b="93047"/>
          <a:stretch/>
        </p:blipFill>
        <p:spPr>
          <a:xfrm>
            <a:off x="3543300" y="5526783"/>
            <a:ext cx="4914900" cy="4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07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56A59D2E-0761-47A2-BA74-10FCCCFAC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538" y="0"/>
            <a:ext cx="4846462" cy="68553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6EEB4CD-919B-4B3D-BCF0-A879628F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893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76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C077225-3C7F-4E13-81BF-FDD910D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231"/>
          <a:stretch/>
        </p:blipFill>
        <p:spPr>
          <a:xfrm>
            <a:off x="3713813" y="2031023"/>
            <a:ext cx="4825334" cy="279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45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C077225-3C7F-4E13-81BF-FDD910D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" t="40743" r="-182" b="19565"/>
          <a:stretch/>
        </p:blipFill>
        <p:spPr>
          <a:xfrm>
            <a:off x="179760" y="2155848"/>
            <a:ext cx="6309140" cy="355915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A369F468-8CF3-4743-8829-99E41A9C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17" y="1957155"/>
            <a:ext cx="5414019" cy="395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14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C077225-3C7F-4E13-81BF-FDD910D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" t="40743" r="-182" b="19565"/>
          <a:stretch/>
        </p:blipFill>
        <p:spPr>
          <a:xfrm>
            <a:off x="190362" y="2155848"/>
            <a:ext cx="6309140" cy="355915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0197B97-A3B1-4407-8437-C37B970E6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687" y="2155848"/>
            <a:ext cx="5630951" cy="35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31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C077225-3C7F-4E13-81BF-FDD910DE4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386" b="984"/>
          <a:stretch/>
        </p:blipFill>
        <p:spPr>
          <a:xfrm>
            <a:off x="2971910" y="360485"/>
            <a:ext cx="6309140" cy="167053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4488835-ABCB-4292-AE05-5EE984AB5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909" y="2031022"/>
            <a:ext cx="6309140" cy="402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67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n-ea"/>
                <a:ea typeface="+mn-ea"/>
              </a:rPr>
              <a:t>付録</a:t>
            </a:r>
            <a:r>
              <a:rPr kumimoji="1" lang="en-US" altLang="ja-JP" dirty="0">
                <a:latin typeface="+mn-ea"/>
                <a:ea typeface="+mn-ea"/>
              </a:rPr>
              <a:t>§2</a:t>
            </a:r>
            <a:r>
              <a:rPr lang="ja-JP" altLang="en-US" dirty="0">
                <a:latin typeface="+mn-ea"/>
                <a:ea typeface="+mn-ea"/>
              </a:rPr>
              <a:t> 被覆定理</a:t>
            </a:r>
            <a:endParaRPr kumimoji="1" lang="ja-JP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2C8784BF-5873-44AC-9F71-E930B37AC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46951" y="1845734"/>
                <a:ext cx="4629233" cy="4023360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撮り忘れ</a:t>
                </a:r>
                <a:endParaRPr kumimoji="1" lang="en-US" altLang="ja-JP" dirty="0"/>
              </a:p>
              <a:p>
                <a:endParaRPr kumimoji="1" lang="en-US" altLang="ja-JP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≤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ja-JP" b="0" i="1" smtClean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sub>
                              </m:sSub>
                              <m:r>
                                <a:rPr kumimoji="1" lang="en-US" altLang="ja-JP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r>
                  <a:rPr kumimoji="1" lang="ja-JP" altLang="en-US" dirty="0"/>
                  <a:t> </a:t>
                </a:r>
                <a:endParaRPr lang="en-US" altLang="ja-JP" dirty="0"/>
              </a:p>
              <a:p>
                <a:r>
                  <a:rPr kumimoji="1" lang="ja-JP" altLang="en-US" dirty="0"/>
                  <a:t>従って、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</m:s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</m:sub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kumimoji="1" lang="en-US" altLang="ja-JP" dirty="0"/>
              </a:p>
              <a:p>
                <a:r>
                  <a:rPr kumimoji="1" lang="ja-JP" altLang="en-US" dirty="0"/>
                  <a:t>だから、仮定</a:t>
                </a:r>
                <a:r>
                  <a:rPr kumimoji="1" lang="en-US" altLang="ja-JP" dirty="0"/>
                  <a:t>(5)</a:t>
                </a:r>
                <a:r>
                  <a:rPr kumimoji="1" lang="ja-JP" altLang="en-US" dirty="0"/>
                  <a:t>がある場合には、上の式で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kumimoji="1" lang="ja-JP" altLang="en-US" dirty="0"/>
                  <a:t>として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kumimoji="1" lang="en-US" altLang="ja-JP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(1≤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ja-JP" altLang="en-US" dirty="0"/>
                  <a:t>が得られ、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′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となる</m:t>
                    </m:r>
                  </m:oMath>
                </a14:m>
                <a:r>
                  <a:rPr kumimoji="1" lang="ja-JP" altLang="en-US" dirty="0"/>
                  <a:t>。</a:t>
                </a:r>
                <a:endParaRPr kumimoji="1" lang="en-US" altLang="ja-JP" dirty="0"/>
              </a:p>
              <a:p>
                <a:r>
                  <a:rPr lang="ja-JP" altLang="en-US" dirty="0"/>
                  <a:t>すなわち、</a:t>
                </a:r>
                <a14:m>
                  <m:oMath xmlns:m="http://schemas.openxmlformats.org/officeDocument/2006/math">
                    <m:nary>
                      <m:naryPr>
                        <m:chr m:val="⋂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ja-JP" altLang="en-US" i="1">
                        <a:latin typeface="Cambria Math" panose="02040503050406030204" pitchFamily="18" charset="0"/>
                      </a:rPr>
                      <m:t>は</m:t>
                    </m:r>
                  </m:oMath>
                </a14:m>
                <a:r>
                  <a:rPr kumimoji="1" lang="ja-JP" altLang="en-US" dirty="0"/>
                  <a:t>ただ</a:t>
                </a:r>
                <a:r>
                  <a:rPr kumimoji="1" lang="en-US" altLang="ja-JP" dirty="0"/>
                  <a:t>1</a:t>
                </a:r>
                <a:r>
                  <a:rPr kumimoji="1" lang="ja-JP" altLang="en-US" dirty="0"/>
                  <a:t>点からなる。</a:t>
                </a:r>
              </a:p>
            </p:txBody>
          </p:sp>
        </mc:Choice>
        <mc:Fallback xmlns="">
          <p:sp>
            <p:nvSpPr>
              <p:cNvPr id="4" name="コンテンツ プレースホルダー 3">
                <a:extLst>
                  <a:ext uri="{FF2B5EF4-FFF2-40B4-BE49-F238E27FC236}">
                    <a16:creationId xmlns:a16="http://schemas.microsoft.com/office/drawing/2014/main" id="{2C8784BF-5873-44AC-9F71-E930B37AC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46951" y="1845734"/>
                <a:ext cx="4629233" cy="4023360"/>
              </a:xfrm>
              <a:blipFill>
                <a:blip r:embed="rId2"/>
                <a:stretch>
                  <a:fillRect l="-3426" t="-2121" r="-3294" b="-3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48AC1B71-AFE2-47FA-8FE0-68A03741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94" y="0"/>
            <a:ext cx="6298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84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+mn-ea"/>
                <a:ea typeface="+mn-ea"/>
              </a:rPr>
              <a:t>付録</a:t>
            </a:r>
            <a:r>
              <a:rPr kumimoji="1" lang="en-US" altLang="ja-JP" dirty="0">
                <a:latin typeface="+mn-ea"/>
                <a:ea typeface="+mn-ea"/>
              </a:rPr>
              <a:t>§2</a:t>
            </a:r>
            <a:r>
              <a:rPr lang="ja-JP" altLang="en-US" dirty="0">
                <a:latin typeface="+mn-ea"/>
                <a:ea typeface="+mn-ea"/>
              </a:rPr>
              <a:t> 被覆定理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22FC0C2-4FCB-48B1-AC9D-2E4F4ECB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0"/>
            <a:ext cx="5554932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8128D86-BBF1-44EA-8852-D07EF854F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212" y="0"/>
            <a:ext cx="4751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61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</p:spPr>
            <p:txBody>
              <a:bodyPr>
                <a:normAutofit/>
              </a:bodyPr>
              <a:lstStyle/>
              <a:p>
                <a:endParaRPr kumimoji="1" lang="en-US" altLang="ja-JP" dirty="0"/>
              </a:p>
              <a:p>
                <a:r>
                  <a:rPr lang="ja-JP" altLang="en-US" dirty="0"/>
                  <a:t>まず、有限加法的測度が定義される集合族としての、有限加法族から説明する。</a:t>
                </a:r>
                <a:endParaRPr lang="en-US" altLang="ja-JP" dirty="0"/>
              </a:p>
              <a:p>
                <a:r>
                  <a:rPr kumimoji="1" lang="ja-JP" altLang="en-US" dirty="0"/>
                  <a:t>与えられた空間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ja-JP" altLang="en-US" dirty="0"/>
                  <a:t>の部分集合の族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r>
                  <a:rPr kumimoji="1" lang="ja-JP" altLang="en-US" dirty="0"/>
                  <a:t>が</a:t>
                </a:r>
                <a:endParaRPr kumimoji="1" lang="en-US" altLang="ja-JP" dirty="0"/>
              </a:p>
              <a:p>
                <a:r>
                  <a:rPr lang="en-US" altLang="ja-JP" dirty="0"/>
                  <a:t>(4.1)</a:t>
                </a:r>
                <a:r>
                  <a:rPr lang="ja-JP" altLang="en-US" dirty="0"/>
                  <a:t>　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endParaRPr kumimoji="1" lang="en-US" altLang="ja-JP" dirty="0"/>
              </a:p>
              <a:p>
                <a:r>
                  <a:rPr lang="en-US" altLang="ja-JP" dirty="0"/>
                  <a:t>(4.2)</a:t>
                </a:r>
                <a:r>
                  <a:rPr lang="ja-JP" altLang="en-US" dirty="0"/>
                  <a:t>　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r>
                  <a:rPr lang="ja-JP" altLang="en-US" dirty="0"/>
                  <a:t> ならば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endParaRPr lang="en-US" altLang="ja-JP" dirty="0"/>
              </a:p>
              <a:p>
                <a:r>
                  <a:rPr lang="en-US" altLang="ja-JP" dirty="0"/>
                  <a:t>(4.3)</a:t>
                </a:r>
                <a:r>
                  <a:rPr lang="ja-JP" altLang="en-US" dirty="0"/>
                  <a:t>　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r>
                  <a:rPr lang="ja-JP" altLang="en-US" dirty="0"/>
                  <a:t> ならば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endParaRPr lang="en-US" altLang="ja-JP" dirty="0"/>
              </a:p>
              <a:p>
                <a:r>
                  <a:rPr lang="ja-JP" altLang="en-US" dirty="0"/>
                  <a:t>なる</a:t>
                </a:r>
                <a:r>
                  <a:rPr lang="en-US" altLang="ja-JP" dirty="0"/>
                  <a:t>3</a:t>
                </a:r>
                <a:r>
                  <a:rPr lang="ja-JP" altLang="en-US" dirty="0"/>
                  <a:t>つの条件を満たすとき、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r>
                  <a:rPr lang="ja-JP" altLang="en-US" dirty="0"/>
                  <a:t>を有限加法族という。この</a:t>
                </a:r>
                <a:r>
                  <a:rPr lang="en-US" altLang="ja-JP" dirty="0"/>
                  <a:t>3</a:t>
                </a:r>
                <a:r>
                  <a:rPr lang="ja-JP" altLang="en-US" dirty="0"/>
                  <a:t>つの性質から、</a:t>
                </a:r>
                <a:endParaRPr lang="en-US" altLang="ja-JP" dirty="0"/>
              </a:p>
              <a:p>
                <a:r>
                  <a:rPr lang="en-US" altLang="ja-JP" dirty="0"/>
                  <a:t>(4.4)</a:t>
                </a:r>
                <a:r>
                  <a:rPr lang="ja-JP" altLang="en-US" dirty="0"/>
                  <a:t>　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endParaRPr lang="en-US" altLang="ja-JP" dirty="0"/>
              </a:p>
              <a:p>
                <a:r>
                  <a:rPr lang="en-US" altLang="ja-JP" dirty="0"/>
                  <a:t>(4.5)</a:t>
                </a:r>
                <a:r>
                  <a:rPr lang="ja-JP" altLang="en-US" dirty="0"/>
                  <a:t>　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r>
                  <a:rPr lang="ja-JP" altLang="en-US" dirty="0"/>
                  <a:t>に属する集合の和、差、交わりをとる演算を有限回行って得られる集合は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r>
                  <a:rPr lang="ja-JP" altLang="en-US" dirty="0"/>
                  <a:t>に属する</a:t>
                </a:r>
                <a:endParaRPr lang="en-US" altLang="ja-JP" dirty="0"/>
              </a:p>
              <a:p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  <a:blipFill>
                <a:blip r:embed="rId2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22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7800BF4B-A9A6-47B3-A22B-7730DD676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836208"/>
            <a:ext cx="10058400" cy="252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87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214562"/>
                <a:ext cx="10058400" cy="2428875"/>
              </a:xfrm>
            </p:spPr>
            <p:txBody>
              <a:bodyPr>
                <a:normAutofit/>
              </a:bodyPr>
              <a:lstStyle/>
              <a:p>
                <a:r>
                  <a:rPr lang="ja-JP" altLang="en-US" dirty="0"/>
                  <a:t>定理</a:t>
                </a:r>
                <a:r>
                  <a:rPr lang="en-US" altLang="ja-JP" dirty="0"/>
                  <a:t>4.1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ja-JP" altLang="en-US" dirty="0"/>
                  <a:t>（直積空間）とし、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𝔊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r>
                  <a:rPr kumimoji="1" lang="ja-JP" altLang="en-US" dirty="0"/>
                  <a:t>をそれぞれ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ja-JP" altLang="en-US" dirty="0"/>
                  <a:t>の部分集合の有限加法族とすると、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ja-JP" altLang="en-US" dirty="0"/>
                  <a:t>の部分集合で</a:t>
                </a:r>
                <a:endParaRPr kumimoji="1" lang="en-US" altLang="ja-JP" dirty="0"/>
              </a:p>
              <a:p>
                <a:r>
                  <a:rPr lang="en-US" altLang="ja-JP" dirty="0"/>
                  <a:t>(4.6)                                     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      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ja-JP" dirty="0"/>
              </a:p>
              <a:p>
                <a:r>
                  <a:rPr kumimoji="1" lang="ja-JP" altLang="en-US" dirty="0"/>
                  <a:t>なる形の集合の有限個の直和として表わされるもの全体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𝔎</m:t>
                    </m:r>
                  </m:oMath>
                </a14:m>
                <a:r>
                  <a:rPr kumimoji="1" lang="ja-JP" altLang="en-US" dirty="0"/>
                  <a:t>は有限加法族である。</a:t>
                </a:r>
                <a:endParaRPr kumimoji="1" lang="en-US" altLang="ja-JP" dirty="0"/>
              </a:p>
            </p:txBody>
          </p:sp>
        </mc:Choice>
        <mc:Fallback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214562"/>
                <a:ext cx="10058400" cy="2428875"/>
              </a:xfrm>
              <a:blipFill>
                <a:blip r:embed="rId2"/>
                <a:stretch>
                  <a:fillRect l="-1515" t="-32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69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25DB4853-35EC-4C74-9944-F01D01D92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472" b="19768"/>
          <a:stretch/>
        </p:blipFill>
        <p:spPr>
          <a:xfrm>
            <a:off x="3294465" y="1800226"/>
            <a:ext cx="5664030" cy="45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9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25DB4853-35EC-4C74-9944-F01D01D92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408" b="1896"/>
          <a:stretch/>
        </p:blipFill>
        <p:spPr>
          <a:xfrm>
            <a:off x="2562927" y="2224479"/>
            <a:ext cx="7066145" cy="251460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C8B0F016-1951-4E27-B92F-6FE386738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8" t="6410" r="8869" b="84231"/>
          <a:stretch/>
        </p:blipFill>
        <p:spPr>
          <a:xfrm>
            <a:off x="2562925" y="4538842"/>
            <a:ext cx="7066147" cy="100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0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CE3EAAB-EFA6-481C-8319-724715272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77" t="15164" r="12725" b="47987"/>
          <a:stretch/>
        </p:blipFill>
        <p:spPr>
          <a:xfrm>
            <a:off x="2806303" y="2045178"/>
            <a:ext cx="6579393" cy="394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21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18479EB6-104A-4B58-A1CA-EF1E50A73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770" y="1846263"/>
            <a:ext cx="483278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8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4</a:t>
            </a:r>
            <a:r>
              <a:rPr lang="ja-JP" altLang="en-US" dirty="0">
                <a:latin typeface="+mn-ea"/>
                <a:ea typeface="+mn-ea"/>
              </a:rPr>
              <a:t> 有限加法性測度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AB607B3E-FDDC-4CAD-9336-215F107D7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8756" y="3456406"/>
            <a:ext cx="8315448" cy="1464544"/>
          </a:xfrm>
          <a:prstGeom prst="rect">
            <a:avLst/>
          </a:prstGeom>
        </p:spPr>
      </p:pic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AC14C5E4-E8A7-434C-8837-45706C1CD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7" t="49848" r="12725" b="43125"/>
          <a:stretch/>
        </p:blipFill>
        <p:spPr>
          <a:xfrm>
            <a:off x="1938276" y="2450206"/>
            <a:ext cx="8315448" cy="9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75175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1440</TotalTime>
  <Words>351</Words>
  <Application>Microsoft Office PowerPoint</Application>
  <PresentationFormat>ワイド画面</PresentationFormat>
  <Paragraphs>40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ＭＳ Ｐゴシック</vt:lpstr>
      <vt:lpstr>Abadi</vt:lpstr>
      <vt:lpstr>Calibri</vt:lpstr>
      <vt:lpstr>Calibri Light</vt:lpstr>
      <vt:lpstr>Cambria Math</vt:lpstr>
      <vt:lpstr>レトロスペクト</vt:lpstr>
      <vt:lpstr>Lebesgue積分 第2章4節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§4 有限加法性測度</vt:lpstr>
      <vt:lpstr>付録§2 被覆定理</vt:lpstr>
      <vt:lpstr>付録§2 被覆定理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Lebesgue積分 第1章2節～第2章2節</dc:title>
  <dc:creator>okaki keisuke</dc:creator>
  <cp:lastModifiedBy>okaki keisuke</cp:lastModifiedBy>
  <cp:revision>3</cp:revision>
  <dcterms:created xsi:type="dcterms:W3CDTF">2021-06-03T08:32:43Z</dcterms:created>
  <dcterms:modified xsi:type="dcterms:W3CDTF">2021-06-18T09:15:15Z</dcterms:modified>
</cp:coreProperties>
</file>